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Your Trust</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5.9434940744175231</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0.34727050862108122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0.72545350049808865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0.20225101206694074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2.1114717605409048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0.20225101206694074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2.7040336560818723E-2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5.4778590557305238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0.59772770590244484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0.21038368310073174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2.196375687844542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0.14874134991180021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6.4091290931045224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6.3558101085260663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0.10230011195250466</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1.5150110081896431</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0.14511797667633264</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0.11440600333005602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6.3518495274095024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4.8793190645453066E-2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0.13646321016213658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1.4246564784295952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0.13646321016213658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0.47022637446975857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6.4971223748855804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7.7978758706978013E-2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1.3827043144129281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0.13244474882661983</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0.10855750277992549</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5.4193257701580686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0.16625774771475932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0.13029576015073818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1.3602691787047156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1.7553923373471392E-2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7.154942761651113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6.2235349693778854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9.667178259562359E-2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0.17953340257464223</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1.8743031529785892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0.17953340257464223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0.31677600715667875</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4.6347128004944436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5.355062873870331E-3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0.14887197193031998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1.5542021839815057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0.14887197193031998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0.31902196885459944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4.9980891266864784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8.8879799228942957E-2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0.1547244248812607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1.6153009592584144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0.15472442488126159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4.4388906464128297E-2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6.2820170593222171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0.28017962857761969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0.11258066594990535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1.1753261183060806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0.11258066594990446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0.25457623992368283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6.6592211111319903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0.24272495377219538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0.13331654654858394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1.391805758465158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0.13331654654858482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0.15535727712898506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8.5436347492543003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8.1794702304242879</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0.15237185354403504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0.14470211692377344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1.5106694916014121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8.331728531332061E-2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8.1794702304242879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4.8833347649425338</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0.32914518384851821</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0.2299891171274937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2.401053626795743</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0.22998911712749415</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0.57075348311905039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4.1174203921073351</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1.7170490297728769E-2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0.18676151396945961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1.9497636064825219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0.18676151396945961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0.66410854961813381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5.6492491377777316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6.8709846518301614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0.15844031404261116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3.2001785649585086</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0.30653469568164127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7.7389493427405753E-2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6.4358598737433876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0.16407277267715958</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0.19780218832850771</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2.0650266743318006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0.19780218832850771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0.70949602903150399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6.3897902744969315E-5</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5.2581635548578767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0.26864833096547347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0.49197431004962233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0.13715875938313626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1.4319179132337938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0.13715875938313715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0.35381942560360002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8.4838057488024461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3.4243708324314248</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0.15232314945017</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0.11908546458495595</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1.2432352896152921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0.11908546458495683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0.42714726744113385</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8.2572639426094163E-2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1.767067071077336</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0.10175895181504502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1.0912740209038423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0.10452958893166597</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0.37493684417759487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0.48147631157088311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1.6200593106699319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0.40777420890240423</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0.50205164359865484</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0.13996824463316004</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1.461248539105366</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0.13996824463316093</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0.48186543884201427</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2.6381523840062582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1.4735508960411936</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0.14400826594177385</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0.45387226839590955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3.8190794193777098</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1.1938770322941217E-3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0.16336128422462792</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1.705468540705414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0.16336128422462792</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0.44180468875159029</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4.6693093883736871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0.10176117733798495</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1.7669691244108687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0.1692522250979982</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3.3424756932778799E-2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6.0325574210836246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Your Trust</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4.3845095823509208</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6.3110429248350224</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0.17684240552141617</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0.19854558743882222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2.07278765516548</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0.19854558743882134</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0.67648946431569357</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4.8274706335508091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0.10035128215437306</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1.7319922403005812</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0.1659019031365796</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0.22198708110534149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3.941548531151033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7.8497893593698826</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0.1300448765272062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0.36047559843147869</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0.10049790173752804</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1.0491837808068523</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8.7785744007904398E-2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7.8090248047310711</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3.0833171385645564E-2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0.39194981546147023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0.10927267812768982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1.1407911965796558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0.10927267812768982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0.14376294606045548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7.8905539140086951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Your Trust</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6.9305615291861704</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0.32956782713159694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0.11651437819008859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1.2163935138377902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0.11651437819008859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0.41792504597396896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6.9676021379232012E-2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6.9305615291861704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3.2463480724130971</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0.15230445564767603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2.2512743053294342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0.21564224310370861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0.36181084535294428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3.2463480724130971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0.14339932636034547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0.16156796601141643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1.6867465539714068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0.11519752500697145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7.8112172181683279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1.5205755226489259E-2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0.12749839414667363</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1.3310650760348839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0.12749839414667452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0.20726457749680183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6.9431416641456138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0.42223723210182662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0.16686449769453215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1.6680068869263849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7.6248338861740974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8.3537014812509192E-2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1.6582754119807346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0.1588408079267456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2.561135389124658E-2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8.4799586121553396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5.9818121450759598E-2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0.17167471103715659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1.7759560819661866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8.584384518313172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0.27591145939187012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0.19591563487430275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2.0453313249607614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0.19591563487430186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4.1163351936596371E-2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6.4391837465318176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6.2534667302817759E-2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0.19900301797945641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1.9929020755071765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6.424497996170226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0.19394897934777777</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0.21904297483774737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2.28677746028632</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0.19831909386164881</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7.2077181453849128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4.653428529767023E-2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0.22939938115325909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2.3948968672173923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0.22939938115325731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0.65224638191555862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8.0711597555501839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0.19246438420354384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0.12735624316571403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1.3295810400394084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0.12735624316571403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0.10453693216150395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6.1530977854314521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0.29609551753163599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3.1990406745008233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0.27242251600320788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5.9708672693099443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2.5384484344461278E-2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0.15009317594196325</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1.438017101139156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8.8069864117405725</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0.19316883501019078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0.14339222642444049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1.4969944213484858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0.11417719008960248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9.1454640941445202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0.26794056679646427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0.14920652332450857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1.5576948528886199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0.14920652332450857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7.8959738505332666E-2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7.9646181298719281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2.7544280503675038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0.27272507169718807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0.1427351380531654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2.666666666666667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0.31326377997677657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0.1183872626292537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1.2359461606385995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0.11838726262925281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0.25834311704313961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6.8925177162264673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1.4127600083620457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0.13784930707722243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0.10773311480999137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7.085798100365686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0.12651921950316902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0.13700068285428202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1.430267616786479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0.13700068285428202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0.29660927464721709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4.4806593580058909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801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801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801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8015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75130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RXA | Cheshire and Wirral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Cheshire and Wirral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6784821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4819503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909240274"/>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04648941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764273477"/>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5544655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224121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71240926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0055554"/>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979168805"/>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413055364"/>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4014189734"/>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90550912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870294636"/>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0730951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7619636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85370767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3980814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84969839"/>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6092567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8690355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30357705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112925045"/>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581117097"/>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494916090"/>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075495342"/>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38052272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8555053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22964223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739345931"/>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618944704"/>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2932700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56107455"/>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97537481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62180341"/>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2678102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982860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57062080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801995877"/>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328787201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120919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177681126"/>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83211141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8712862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4883185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131495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1022519523"/>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08898678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58805076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294644241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518044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1980916885"/>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423074417"/>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77042442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38812185"/>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39417963"/>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403525937"/>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40736226"/>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512119790"/>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4984582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6863983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127684066"/>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85454444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97424869"/>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8881664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405503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3386030080"/>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7909754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758126887"/>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594960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134481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03164278"/>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683124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3774671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332989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1821355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13554291"/>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21479826"/>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164157071"/>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92400258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58119394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3228318048"/>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16198811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052974329"/>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5959609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515382180"/>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90690582"/>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52063022"/>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69742611"/>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437679332"/>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372371434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97058816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413077417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156057181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64511861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799514089"/>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660870697"/>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60646120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837215532"/>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182765941"/>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69321981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424851721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677425191"/>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RXA Cheshire and Wirral Partnership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RXA Cheshire and Wirral Partnership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49400142"/>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03591468"/>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RXA Cheshire and Wirral Partnership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8473</Words>
  <Application>Microsoft Office PowerPoint</Application>
  <PresentationFormat>Widescreen</PresentationFormat>
  <Paragraphs>1079</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Cheshire and Wirral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2025-03-22T00:55:19Z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